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6" r:id="rId3"/>
    <p:sldId id="263" r:id="rId4"/>
    <p:sldId id="264" r:id="rId5"/>
    <p:sldId id="265" r:id="rId6"/>
    <p:sldId id="258" r:id="rId7"/>
  </p:sldIdLst>
  <p:sldSz cx="6858000" cy="9906000" type="A4"/>
  <p:notesSz cx="6888163" cy="100203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E6EB25"/>
    <a:srgbClr val="D0CD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3" autoAdjust="0"/>
    <p:restoredTop sz="94671" autoAdjust="0"/>
  </p:normalViewPr>
  <p:slideViewPr>
    <p:cSldViewPr>
      <p:cViewPr>
        <p:scale>
          <a:sx n="60" d="100"/>
          <a:sy n="60" d="100"/>
        </p:scale>
        <p:origin x="-2196" y="-150"/>
      </p:cViewPr>
      <p:guideLst>
        <p:guide orient="horz" pos="312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FE51C-0457-48E3-B058-D5220B6171C6}" type="datetimeFigureOut">
              <a:rPr lang="th-TH" smtClean="0"/>
              <a:t>01/07/67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A3745-4D18-49ED-AE82-FA61BD4087C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14577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FE51C-0457-48E3-B058-D5220B6171C6}" type="datetimeFigureOut">
              <a:rPr lang="th-TH" smtClean="0"/>
              <a:t>01/07/67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A3745-4D18-49ED-AE82-FA61BD4087C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79743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4972050" y="396700"/>
            <a:ext cx="1543050" cy="8452203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342900" y="396700"/>
            <a:ext cx="4514850" cy="8452203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FE51C-0457-48E3-B058-D5220B6171C6}" type="datetimeFigureOut">
              <a:rPr lang="th-TH" smtClean="0"/>
              <a:t>01/07/67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A3745-4D18-49ED-AE82-FA61BD4087C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85140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FE51C-0457-48E3-B058-D5220B6171C6}" type="datetimeFigureOut">
              <a:rPr lang="th-TH" smtClean="0"/>
              <a:t>01/07/67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A3745-4D18-49ED-AE82-FA61BD4087C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01911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FE51C-0457-48E3-B058-D5220B6171C6}" type="datetimeFigureOut">
              <a:rPr lang="th-TH" smtClean="0"/>
              <a:t>01/07/67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A3745-4D18-49ED-AE82-FA61BD4087C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88140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34290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348615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FE51C-0457-48E3-B058-D5220B6171C6}" type="datetimeFigureOut">
              <a:rPr lang="th-TH" smtClean="0"/>
              <a:t>01/07/67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A3745-4D18-49ED-AE82-FA61BD4087C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52455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FE51C-0457-48E3-B058-D5220B6171C6}" type="datetimeFigureOut">
              <a:rPr lang="th-TH" smtClean="0"/>
              <a:t>01/07/67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A3745-4D18-49ED-AE82-FA61BD4087C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02391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FE51C-0457-48E3-B058-D5220B6171C6}" type="datetimeFigureOut">
              <a:rPr lang="th-TH" smtClean="0"/>
              <a:t>01/07/67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A3745-4D18-49ED-AE82-FA61BD4087C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49996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FE51C-0457-48E3-B058-D5220B6171C6}" type="datetimeFigureOut">
              <a:rPr lang="th-TH" smtClean="0"/>
              <a:t>01/07/67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A3745-4D18-49ED-AE82-FA61BD4087C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89999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FE51C-0457-48E3-B058-D5220B6171C6}" type="datetimeFigureOut">
              <a:rPr lang="th-TH" smtClean="0"/>
              <a:t>01/07/67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A3745-4D18-49ED-AE82-FA61BD4087C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81957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FE51C-0457-48E3-B058-D5220B6171C6}" type="datetimeFigureOut">
              <a:rPr lang="th-TH" smtClean="0"/>
              <a:t>01/07/67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A3745-4D18-49ED-AE82-FA61BD4087C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55652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9FE51C-0457-48E3-B058-D5220B6171C6}" type="datetimeFigureOut">
              <a:rPr lang="th-TH" smtClean="0"/>
              <a:t>01/07/67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DA3745-4D18-49ED-AE82-FA61BD4087C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46373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52" descr="H:\ทำ คศ 2\70585d3492758db2.jpg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8406"/>
            <a:ext cx="6858000" cy="997440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-243408" y="7545288"/>
            <a:ext cx="701587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54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โรงเรียน</a:t>
            </a:r>
            <a:r>
              <a:rPr lang="th-TH" sz="5400" b="1" dirty="0" err="1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นาสีน</a:t>
            </a:r>
            <a:r>
              <a:rPr lang="th-TH" sz="54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วนพิทยาสรรค์</a:t>
            </a:r>
          </a:p>
          <a:p>
            <a:pPr algn="r"/>
            <a:r>
              <a:rPr lang="th-TH" sz="4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ภาคเรียนที่ </a:t>
            </a:r>
            <a:r>
              <a:rPr lang="th-TH" sz="4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1/2567</a:t>
            </a:r>
            <a:endParaRPr lang="en-US" sz="1800" b="1" dirty="0" smtClean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  <a:p>
            <a:pPr algn="r"/>
            <a:r>
              <a:rPr lang="th-TH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สังกัดองค์การบริหารส่วนจังหวัดมหาสารคาม</a:t>
            </a:r>
            <a:endParaRPr lang="th-TH" sz="3600" b="1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2636912" y="4442554"/>
            <a:ext cx="437604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จัดทำโดย</a:t>
            </a:r>
          </a:p>
          <a:p>
            <a:pPr algn="ctr"/>
            <a:r>
              <a:rPr lang="th-TH" sz="4400" b="1" dirty="0" smtClean="0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นาย</a:t>
            </a:r>
            <a:r>
              <a:rPr lang="th-TH" sz="4400" b="1" dirty="0" err="1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ศุภ</a:t>
            </a:r>
            <a:r>
              <a:rPr lang="th-TH" sz="4400" b="1" dirty="0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โชค  เสยยงคะ</a:t>
            </a:r>
          </a:p>
        </p:txBody>
      </p:sp>
      <p:pic>
        <p:nvPicPr>
          <p:cNvPr id="5" name="รูปภาพ 4" descr="C:\Users\NASEENUAN\Downloads\ตราโรงเรียน-removebg-preview.pn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38"/>
          <a:stretch/>
        </p:blipFill>
        <p:spPr bwMode="auto">
          <a:xfrm>
            <a:off x="116632" y="-43557"/>
            <a:ext cx="2160240" cy="161218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74812" y="157932"/>
            <a:ext cx="5740025" cy="2346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7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แผนการเรียนรู้</a:t>
            </a:r>
          </a:p>
          <a:p>
            <a:pPr algn="r"/>
            <a:r>
              <a:rPr lang="th-TH" sz="32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กลุ่มสาระการเรียนรู้วิทยาศาสตร์และเทคโนโลยี</a:t>
            </a:r>
            <a:endParaRPr lang="en-US" sz="3200" b="1" dirty="0" smtClean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r"/>
            <a:r>
              <a:rPr lang="en-US" sz="105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</a:t>
            </a:r>
          </a:p>
          <a:p>
            <a:pPr algn="r"/>
            <a:r>
              <a:rPr lang="th-TH" sz="3200" b="1" dirty="0" smtClean="0">
                <a:solidFill>
                  <a:schemeClr val="accent6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วิชา การออกแบบเทคโนโลยี ชั้นมัธยมศึกษาปีที่ 1</a:t>
            </a:r>
            <a:endParaRPr lang="th-TH" sz="3200" b="1" dirty="0">
              <a:solidFill>
                <a:schemeClr val="accent6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AutoShape 2" descr="เทคโนโลยีคอมพิวเตอร์ในปัจจุบัน – Tuemaster เรียนออนไลน์ ม.ปลาย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9" name="AutoShape 4" descr="เทคโนโลยีคอมพิวเตอร์ในปัจจุบัน – Tuemaster เรียนออนไลน์ ม.ปลาย"/>
          <p:cNvSpPr>
            <a:spLocks noChangeAspect="1" noChangeArrowheads="1"/>
          </p:cNvSpPr>
          <p:nvPr/>
        </p:nvSpPr>
        <p:spPr bwMode="auto">
          <a:xfrm>
            <a:off x="342900" y="-603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0" name="AutoShape 6" descr="เทคโนโลยีคอมพิวเตอร์ในปัจจุบัน – Tuemaster เรียนออนไลน์ ม.ปลาย"/>
          <p:cNvSpPr>
            <a:spLocks noChangeAspect="1" noChangeArrowheads="1"/>
          </p:cNvSpPr>
          <p:nvPr/>
        </p:nvSpPr>
        <p:spPr bwMode="auto">
          <a:xfrm>
            <a:off x="495300" y="920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2654054"/>
            <a:ext cx="3135471" cy="39604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รูปครึ่งกรอบ 17"/>
          <p:cNvSpPr/>
          <p:nvPr/>
        </p:nvSpPr>
        <p:spPr>
          <a:xfrm flipH="1">
            <a:off x="5589240" y="4401328"/>
            <a:ext cx="908718" cy="839704"/>
          </a:xfrm>
          <a:prstGeom prst="halfFram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9" name="รูปครึ่งกรอบ 18"/>
          <p:cNvSpPr/>
          <p:nvPr/>
        </p:nvSpPr>
        <p:spPr>
          <a:xfrm>
            <a:off x="2993240" y="4401328"/>
            <a:ext cx="795800" cy="839704"/>
          </a:xfrm>
          <a:prstGeom prst="halfFram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20" name="รูปครึ่งกรอบ 19"/>
          <p:cNvSpPr/>
          <p:nvPr/>
        </p:nvSpPr>
        <p:spPr>
          <a:xfrm flipV="1">
            <a:off x="2993240" y="5457056"/>
            <a:ext cx="795800" cy="792088"/>
          </a:xfrm>
          <a:prstGeom prst="halfFram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21" name="รูปครึ่งกรอบ 20"/>
          <p:cNvSpPr/>
          <p:nvPr/>
        </p:nvSpPr>
        <p:spPr>
          <a:xfrm flipH="1" flipV="1">
            <a:off x="5589240" y="5611552"/>
            <a:ext cx="908718" cy="853616"/>
          </a:xfrm>
          <a:prstGeom prst="halfFram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337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52" descr="H:\ทำ คศ 2\70585d3492758db2.jpg"/>
          <p:cNvPicPr/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8406"/>
            <a:ext cx="6858000" cy="997440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-243408" y="7545288"/>
            <a:ext cx="701587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54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โรงเรียน</a:t>
            </a:r>
            <a:r>
              <a:rPr lang="th-TH" sz="5400" b="1" dirty="0" err="1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นาสีน</a:t>
            </a:r>
            <a:r>
              <a:rPr lang="th-TH" sz="54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วนพิทยาสรรค์</a:t>
            </a:r>
          </a:p>
          <a:p>
            <a:pPr algn="r"/>
            <a:r>
              <a:rPr lang="th-TH" sz="4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ภาคเรียนที่ 2/2566</a:t>
            </a:r>
            <a:endParaRPr lang="en-US" sz="1800" b="1" dirty="0" smtClean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  <a:p>
            <a:pPr algn="r"/>
            <a:r>
              <a:rPr lang="th-TH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สังกัดองค์การบริหารส่วนจังหวัดมหาสารคาม</a:t>
            </a:r>
            <a:endParaRPr lang="th-TH" sz="3600" b="1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2636912" y="4442554"/>
            <a:ext cx="437604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จัดทำโดย</a:t>
            </a:r>
          </a:p>
          <a:p>
            <a:pPr algn="ctr"/>
            <a:r>
              <a:rPr lang="th-TH" sz="4400" b="1" dirty="0" smtClean="0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นาย</a:t>
            </a:r>
            <a:r>
              <a:rPr lang="th-TH" sz="4400" b="1" dirty="0" err="1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ศุภ</a:t>
            </a:r>
            <a:r>
              <a:rPr lang="th-TH" sz="4400" b="1" dirty="0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โชค  เสยยงคะ</a:t>
            </a:r>
          </a:p>
        </p:txBody>
      </p:sp>
      <p:pic>
        <p:nvPicPr>
          <p:cNvPr id="5" name="รูปภาพ 4" descr="C:\Users\NASEENUAN\Downloads\ตราโรงเรียน-removebg-preview.pn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38"/>
          <a:stretch/>
        </p:blipFill>
        <p:spPr bwMode="auto">
          <a:xfrm>
            <a:off x="116632" y="56456"/>
            <a:ext cx="2160240" cy="161218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74812" y="157932"/>
            <a:ext cx="5740025" cy="2346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7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แผนการเรียนรู้</a:t>
            </a:r>
          </a:p>
          <a:p>
            <a:pPr algn="r"/>
            <a:r>
              <a:rPr lang="th-TH" sz="32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กลุ่มสาระการเรียนรู้วิทยาศาสตร์และเทคโนโลยี</a:t>
            </a:r>
            <a:endParaRPr lang="en-US" sz="3200" b="1" dirty="0" smtClean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r"/>
            <a:r>
              <a:rPr lang="en-US" sz="105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</a:t>
            </a:r>
          </a:p>
          <a:p>
            <a:pPr algn="r"/>
            <a:r>
              <a:rPr lang="th-TH" sz="3200" b="1" dirty="0" smtClean="0">
                <a:solidFill>
                  <a:schemeClr val="accent6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วิชา การออกแบบเทคโนโลยี ชั้นมัธยมศึกษาปีที่ 1</a:t>
            </a:r>
            <a:endParaRPr lang="th-TH" sz="3200" b="1" dirty="0">
              <a:solidFill>
                <a:schemeClr val="accent6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AutoShape 2" descr="เทคโนโลยีคอมพิวเตอร์ในปัจจุบัน – Tuemaster เรียนออนไลน์ ม.ปลาย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9" name="AutoShape 4" descr="เทคโนโลยีคอมพิวเตอร์ในปัจจุบัน – Tuemaster เรียนออนไลน์ ม.ปลาย"/>
          <p:cNvSpPr>
            <a:spLocks noChangeAspect="1" noChangeArrowheads="1"/>
          </p:cNvSpPr>
          <p:nvPr/>
        </p:nvSpPr>
        <p:spPr bwMode="auto">
          <a:xfrm>
            <a:off x="342900" y="-603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0" name="AutoShape 6" descr="เทคโนโลยีคอมพิวเตอร์ในปัจจุบัน – Tuemaster เรียนออนไลน์ ม.ปลาย"/>
          <p:cNvSpPr>
            <a:spLocks noChangeAspect="1" noChangeArrowheads="1"/>
          </p:cNvSpPr>
          <p:nvPr/>
        </p:nvSpPr>
        <p:spPr bwMode="auto">
          <a:xfrm>
            <a:off x="495300" y="920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262" b="100000" l="0" r="8974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9681" y="2504728"/>
            <a:ext cx="6038850" cy="3019425"/>
          </a:xfrm>
          <a:prstGeom prst="rect">
            <a:avLst/>
          </a:prstGeom>
        </p:spPr>
      </p:pic>
      <p:sp>
        <p:nvSpPr>
          <p:cNvPr id="18" name="รูปครึ่งกรอบ 17"/>
          <p:cNvSpPr/>
          <p:nvPr/>
        </p:nvSpPr>
        <p:spPr>
          <a:xfrm flipH="1">
            <a:off x="5589240" y="4401328"/>
            <a:ext cx="908718" cy="839704"/>
          </a:xfrm>
          <a:prstGeom prst="halfFram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9" name="รูปครึ่งกรอบ 18"/>
          <p:cNvSpPr/>
          <p:nvPr/>
        </p:nvSpPr>
        <p:spPr>
          <a:xfrm>
            <a:off x="2993240" y="4401328"/>
            <a:ext cx="795800" cy="839704"/>
          </a:xfrm>
          <a:prstGeom prst="halfFram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20" name="รูปครึ่งกรอบ 19"/>
          <p:cNvSpPr/>
          <p:nvPr/>
        </p:nvSpPr>
        <p:spPr>
          <a:xfrm flipV="1">
            <a:off x="2993240" y="5457056"/>
            <a:ext cx="795800" cy="792088"/>
          </a:xfrm>
          <a:prstGeom prst="halfFram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21" name="รูปครึ่งกรอบ 20"/>
          <p:cNvSpPr/>
          <p:nvPr/>
        </p:nvSpPr>
        <p:spPr>
          <a:xfrm flipH="1" flipV="1">
            <a:off x="5589240" y="5611552"/>
            <a:ext cx="908718" cy="853616"/>
          </a:xfrm>
          <a:prstGeom prst="halfFram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52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40" descr="H:\ทำ คศ 2\70585d3492758db1.jpg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0835" y="-642302"/>
            <a:ext cx="7519670" cy="1119060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-243408" y="7545288"/>
            <a:ext cx="701587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54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โรงเรียน</a:t>
            </a:r>
            <a:r>
              <a:rPr lang="th-TH" sz="5400" b="1" dirty="0" err="1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นาสีน</a:t>
            </a:r>
            <a:r>
              <a:rPr lang="th-TH" sz="54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วนพิทยาสรรค์</a:t>
            </a:r>
          </a:p>
          <a:p>
            <a:pPr algn="r"/>
            <a:r>
              <a:rPr lang="th-TH" sz="4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ภาคเรียนที่ 1/2565</a:t>
            </a:r>
            <a:endParaRPr lang="en-US" sz="1800" b="1" dirty="0" smtClean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  <a:p>
            <a:pPr algn="r"/>
            <a:r>
              <a:rPr lang="th-TH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สังกัดองค์การบริหารส่วนจังหวัดมหาสารคาม</a:t>
            </a:r>
            <a:endParaRPr lang="th-TH" sz="3600" b="1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2636912" y="4442554"/>
            <a:ext cx="437604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จัดทำโดย</a:t>
            </a:r>
          </a:p>
          <a:p>
            <a:pPr algn="ctr"/>
            <a:r>
              <a:rPr lang="th-TH" sz="4400" b="1" dirty="0" smtClean="0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นาย</a:t>
            </a:r>
            <a:r>
              <a:rPr lang="th-TH" sz="4400" b="1" dirty="0" err="1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ศุภ</a:t>
            </a:r>
            <a:r>
              <a:rPr lang="th-TH" sz="4400" b="1" dirty="0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โชค  เสยยงคะ</a:t>
            </a:r>
          </a:p>
        </p:txBody>
      </p:sp>
      <p:pic>
        <p:nvPicPr>
          <p:cNvPr id="5" name="รูปภาพ 4" descr="C:\Users\NASEENUAN\Downloads\ตราโรงเรียน-removebg-preview.pn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38"/>
          <a:stretch/>
        </p:blipFill>
        <p:spPr bwMode="auto">
          <a:xfrm>
            <a:off x="116632" y="56456"/>
            <a:ext cx="1923112" cy="161218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74812" y="157932"/>
            <a:ext cx="5740025" cy="2346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7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แผนการเรียนรู้</a:t>
            </a:r>
          </a:p>
          <a:p>
            <a:pPr algn="r"/>
            <a:r>
              <a:rPr lang="th-TH" sz="32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กลุ่มสาระการเรียนรู้วิทยาศาสตร์และเทคโนโลยี</a:t>
            </a:r>
            <a:endParaRPr lang="en-US" sz="3200" b="1" dirty="0" smtClean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r"/>
            <a:r>
              <a:rPr lang="en-US" sz="105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</a:t>
            </a:r>
          </a:p>
          <a:p>
            <a:pPr algn="r"/>
            <a:r>
              <a:rPr lang="th-TH" sz="3200" b="1" dirty="0" smtClean="0">
                <a:solidFill>
                  <a:schemeClr val="accent6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วิชา คอมพิวเตอร์ ชั้นมัธยมศึกษาปีที่ 3</a:t>
            </a:r>
            <a:endParaRPr lang="th-TH" sz="3200" b="1" dirty="0">
              <a:solidFill>
                <a:schemeClr val="accent6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AutoShape 2" descr="เทคโนโลยีคอมพิวเตอร์ในปัจจุบัน – Tuemaster เรียนออนไลน์ ม.ปลาย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8" name="AutoShape 4" descr="เทคโนโลยีคอมพิวเตอร์ในปัจจุบัน – Tuemaster เรียนออนไลน์ ม.ปลาย"/>
          <p:cNvSpPr>
            <a:spLocks noChangeAspect="1" noChangeArrowheads="1"/>
          </p:cNvSpPr>
          <p:nvPr/>
        </p:nvSpPr>
        <p:spPr bwMode="auto">
          <a:xfrm>
            <a:off x="342900" y="-603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9" name="AutoShape 6" descr="เทคโนโลยีคอมพิวเตอร์ในปัจจุบัน – Tuemaster เรียนออนไลน์ ม.ปลาย"/>
          <p:cNvSpPr>
            <a:spLocks noChangeAspect="1" noChangeArrowheads="1"/>
          </p:cNvSpPr>
          <p:nvPr/>
        </p:nvSpPr>
        <p:spPr bwMode="auto">
          <a:xfrm>
            <a:off x="495300" y="920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10" name="รูปภาพ 9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262" b="100000" l="0" r="8974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35496" y="2293615"/>
            <a:ext cx="6038850" cy="3019425"/>
          </a:xfrm>
          <a:prstGeom prst="rect">
            <a:avLst/>
          </a:prstGeom>
        </p:spPr>
      </p:pic>
      <p:pic>
        <p:nvPicPr>
          <p:cNvPr id="11" name="รูปภาพ 10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262" b="100000" l="0" r="8974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63488" y="5412072"/>
            <a:ext cx="4842496" cy="2421248"/>
          </a:xfrm>
          <a:prstGeom prst="rect">
            <a:avLst/>
          </a:prstGeom>
        </p:spPr>
      </p:pic>
      <p:sp>
        <p:nvSpPr>
          <p:cNvPr id="12" name="รูปครึ่งกรอบ 11"/>
          <p:cNvSpPr/>
          <p:nvPr/>
        </p:nvSpPr>
        <p:spPr>
          <a:xfrm flipH="1">
            <a:off x="5589240" y="4401328"/>
            <a:ext cx="908718" cy="839704"/>
          </a:xfrm>
          <a:prstGeom prst="halfFram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3" name="รูปครึ่งกรอบ 12"/>
          <p:cNvSpPr/>
          <p:nvPr/>
        </p:nvSpPr>
        <p:spPr>
          <a:xfrm>
            <a:off x="2993240" y="4401328"/>
            <a:ext cx="795800" cy="839704"/>
          </a:xfrm>
          <a:prstGeom prst="halfFram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4" name="รูปครึ่งกรอบ 13"/>
          <p:cNvSpPr/>
          <p:nvPr/>
        </p:nvSpPr>
        <p:spPr>
          <a:xfrm flipV="1">
            <a:off x="2993240" y="5457056"/>
            <a:ext cx="795800" cy="792088"/>
          </a:xfrm>
          <a:prstGeom prst="halfFram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5" name="รูปครึ่งกรอบ 14"/>
          <p:cNvSpPr/>
          <p:nvPr/>
        </p:nvSpPr>
        <p:spPr>
          <a:xfrm flipH="1" flipV="1">
            <a:off x="5589240" y="5611552"/>
            <a:ext cx="908718" cy="853616"/>
          </a:xfrm>
          <a:prstGeom prst="halfFram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52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10" descr="H:\ทำ คศ 2\70585d3492758db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0517" y="-706755"/>
            <a:ext cx="7519035" cy="1131951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-243408" y="7545288"/>
            <a:ext cx="701587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54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โรงเรียน</a:t>
            </a:r>
            <a:r>
              <a:rPr lang="th-TH" sz="5400" b="1" dirty="0" err="1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นาสีน</a:t>
            </a:r>
            <a:r>
              <a:rPr lang="th-TH" sz="54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วนพิทยาสรรค์</a:t>
            </a:r>
          </a:p>
          <a:p>
            <a:pPr algn="r"/>
            <a:r>
              <a:rPr lang="th-TH" sz="4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ภาคเรียน</a:t>
            </a:r>
            <a:r>
              <a:rPr lang="th-TH" sz="4800" b="1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ที่ 1/2562</a:t>
            </a:r>
            <a:endParaRPr lang="en-US" sz="1800" b="1" dirty="0" smtClean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  <a:p>
            <a:pPr algn="r"/>
            <a:r>
              <a:rPr lang="th-TH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สังกัดองค์การบริหารส่วนจังหวัดมหาสารคาม</a:t>
            </a:r>
            <a:endParaRPr lang="th-TH" sz="3600" b="1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2636912" y="4442554"/>
            <a:ext cx="437604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จัดทำโดย</a:t>
            </a:r>
          </a:p>
          <a:p>
            <a:pPr algn="ctr"/>
            <a:r>
              <a:rPr lang="th-TH" sz="4400" b="1" dirty="0" smtClean="0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นาย</a:t>
            </a:r>
            <a:r>
              <a:rPr lang="th-TH" sz="4400" b="1" dirty="0" err="1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ศุภ</a:t>
            </a:r>
            <a:r>
              <a:rPr lang="th-TH" sz="4400" b="1" dirty="0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โชค  เสยยงคะ</a:t>
            </a:r>
          </a:p>
        </p:txBody>
      </p:sp>
      <p:pic>
        <p:nvPicPr>
          <p:cNvPr id="5" name="รูปภาพ 4" descr="C:\Users\NASEENUAN\Downloads\ตราโรงเรียน-removebg-preview.pn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38"/>
          <a:stretch/>
        </p:blipFill>
        <p:spPr bwMode="auto">
          <a:xfrm>
            <a:off x="116632" y="56456"/>
            <a:ext cx="1923112" cy="161218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74812" y="157932"/>
            <a:ext cx="5740025" cy="2346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7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แผนการเรียนรู้</a:t>
            </a:r>
          </a:p>
          <a:p>
            <a:pPr algn="r"/>
            <a:r>
              <a:rPr lang="th-TH" sz="32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กลุ่มสาระการเรียนรู้วิทยาศาสตร์และเทคโนโลยี</a:t>
            </a:r>
            <a:endParaRPr lang="en-US" sz="3200" b="1" dirty="0" smtClean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r"/>
            <a:r>
              <a:rPr lang="en-US" sz="105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</a:t>
            </a:r>
          </a:p>
          <a:p>
            <a:pPr algn="r"/>
            <a:r>
              <a:rPr lang="th-TH" sz="3200" b="1" dirty="0" smtClean="0">
                <a:solidFill>
                  <a:schemeClr val="accent6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วิชา คอมพิวเตอร์ ชั้นมัธยมศึกษาปีที่ 4</a:t>
            </a:r>
            <a:endParaRPr lang="th-TH" sz="3200" b="1" dirty="0">
              <a:solidFill>
                <a:schemeClr val="accent6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AutoShape 2" descr="เทคโนโลยีคอมพิวเตอร์ในปัจจุบัน – Tuemaster เรียนออนไลน์ ม.ปลาย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8" name="AutoShape 4" descr="เทคโนโลยีคอมพิวเตอร์ในปัจจุบัน – Tuemaster เรียนออนไลน์ ม.ปลาย"/>
          <p:cNvSpPr>
            <a:spLocks noChangeAspect="1" noChangeArrowheads="1"/>
          </p:cNvSpPr>
          <p:nvPr/>
        </p:nvSpPr>
        <p:spPr bwMode="auto">
          <a:xfrm>
            <a:off x="342900" y="-603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9" name="AutoShape 6" descr="เทคโนโลยีคอมพิวเตอร์ในปัจจุบัน – Tuemaster เรียนออนไลน์ ม.ปลาย"/>
          <p:cNvSpPr>
            <a:spLocks noChangeAspect="1" noChangeArrowheads="1"/>
          </p:cNvSpPr>
          <p:nvPr/>
        </p:nvSpPr>
        <p:spPr bwMode="auto">
          <a:xfrm>
            <a:off x="495300" y="920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10" name="รูปภาพ 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62" b="100000" l="0" r="8974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35496" y="2293615"/>
            <a:ext cx="6038850" cy="3019425"/>
          </a:xfrm>
          <a:prstGeom prst="rect">
            <a:avLst/>
          </a:prstGeom>
        </p:spPr>
      </p:pic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62" b="100000" l="0" r="8974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63488" y="5412072"/>
            <a:ext cx="4842496" cy="2421248"/>
          </a:xfrm>
          <a:prstGeom prst="rect">
            <a:avLst/>
          </a:prstGeom>
        </p:spPr>
      </p:pic>
      <p:sp>
        <p:nvSpPr>
          <p:cNvPr id="12" name="รูปครึ่งกรอบ 11"/>
          <p:cNvSpPr/>
          <p:nvPr/>
        </p:nvSpPr>
        <p:spPr>
          <a:xfrm flipH="1">
            <a:off x="5589240" y="4401328"/>
            <a:ext cx="908718" cy="839704"/>
          </a:xfrm>
          <a:prstGeom prst="halfFram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3" name="รูปครึ่งกรอบ 12"/>
          <p:cNvSpPr/>
          <p:nvPr/>
        </p:nvSpPr>
        <p:spPr>
          <a:xfrm>
            <a:off x="2993240" y="4401328"/>
            <a:ext cx="795800" cy="839704"/>
          </a:xfrm>
          <a:prstGeom prst="halfFram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4" name="รูปครึ่งกรอบ 13"/>
          <p:cNvSpPr/>
          <p:nvPr/>
        </p:nvSpPr>
        <p:spPr>
          <a:xfrm flipV="1">
            <a:off x="2993240" y="5457056"/>
            <a:ext cx="795800" cy="792088"/>
          </a:xfrm>
          <a:prstGeom prst="halfFram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5" name="รูปครึ่งกรอบ 14"/>
          <p:cNvSpPr/>
          <p:nvPr/>
        </p:nvSpPr>
        <p:spPr>
          <a:xfrm flipH="1" flipV="1">
            <a:off x="5589240" y="5611552"/>
            <a:ext cx="908718" cy="853616"/>
          </a:xfrm>
          <a:prstGeom prst="halfFram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52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912"/>
            <a:ext cx="6858000" cy="99289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243408" y="7545288"/>
            <a:ext cx="701587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54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โรงเรียน</a:t>
            </a:r>
            <a:r>
              <a:rPr lang="th-TH" sz="5400" b="1" dirty="0" err="1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นาสีน</a:t>
            </a:r>
            <a:r>
              <a:rPr lang="th-TH" sz="54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วนพิทยาสรรค์</a:t>
            </a:r>
          </a:p>
          <a:p>
            <a:pPr algn="r"/>
            <a:r>
              <a:rPr lang="th-TH" sz="4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ภาคเรียน</a:t>
            </a:r>
            <a:r>
              <a:rPr lang="th-TH" sz="4800" b="1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ที่ 2/2566</a:t>
            </a:r>
            <a:endParaRPr lang="en-US" sz="1800" b="1" dirty="0" smtClean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  <a:p>
            <a:pPr algn="r"/>
            <a:r>
              <a:rPr lang="th-TH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สังกัดองค์การบริหารส่วนจังหวัดมหาสารคาม</a:t>
            </a:r>
            <a:endParaRPr lang="th-TH" sz="3600" b="1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2636912" y="4442554"/>
            <a:ext cx="437604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จัดทำโดย</a:t>
            </a:r>
          </a:p>
          <a:p>
            <a:pPr algn="ctr"/>
            <a:r>
              <a:rPr lang="th-TH" sz="4400" b="1" dirty="0" smtClean="0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นาย</a:t>
            </a:r>
            <a:r>
              <a:rPr lang="th-TH" sz="4400" b="1" dirty="0" err="1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ศุภ</a:t>
            </a:r>
            <a:r>
              <a:rPr lang="th-TH" sz="4400" b="1" dirty="0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โชค  เสยยงคะ</a:t>
            </a:r>
          </a:p>
        </p:txBody>
      </p:sp>
      <p:pic>
        <p:nvPicPr>
          <p:cNvPr id="5" name="รูปภาพ 4" descr="C:\Users\NASEENUAN\Downloads\ตราโรงเรียน-removebg-preview.pn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38"/>
          <a:stretch/>
        </p:blipFill>
        <p:spPr bwMode="auto">
          <a:xfrm>
            <a:off x="116632" y="56456"/>
            <a:ext cx="1923112" cy="161218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74812" y="157932"/>
            <a:ext cx="5740025" cy="2346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7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แผนการเรียนรู้</a:t>
            </a:r>
          </a:p>
          <a:p>
            <a:pPr algn="r"/>
            <a:r>
              <a:rPr lang="th-TH" sz="32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กลุ่มสาระการเรียนรู้วิทยาศาสตร์และเทคโนโลยี</a:t>
            </a:r>
            <a:endParaRPr lang="en-US" sz="3200" b="1" dirty="0" smtClean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r"/>
            <a:r>
              <a:rPr lang="en-US" sz="105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</a:t>
            </a:r>
          </a:p>
          <a:p>
            <a:pPr algn="r"/>
            <a:r>
              <a:rPr lang="th-TH" sz="3200" b="1" dirty="0" smtClean="0">
                <a:solidFill>
                  <a:schemeClr val="accent6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วิชา คอมพิวเตอร์ ชั้นมัธยมศึกษาปีที่ 4</a:t>
            </a:r>
            <a:endParaRPr lang="th-TH" sz="3200" b="1" dirty="0">
              <a:solidFill>
                <a:schemeClr val="accent6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AutoShape 2" descr="เทคโนโลยีคอมพิวเตอร์ในปัจจุบัน – Tuemaster เรียนออนไลน์ ม.ปลาย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8" name="AutoShape 4" descr="เทคโนโลยีคอมพิวเตอร์ในปัจจุบัน – Tuemaster เรียนออนไลน์ ม.ปลาย"/>
          <p:cNvSpPr>
            <a:spLocks noChangeAspect="1" noChangeArrowheads="1"/>
          </p:cNvSpPr>
          <p:nvPr/>
        </p:nvSpPr>
        <p:spPr bwMode="auto">
          <a:xfrm>
            <a:off x="342900" y="-603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9" name="AutoShape 6" descr="เทคโนโลยีคอมพิวเตอร์ในปัจจุบัน – Tuemaster เรียนออนไลน์ ม.ปลาย"/>
          <p:cNvSpPr>
            <a:spLocks noChangeAspect="1" noChangeArrowheads="1"/>
          </p:cNvSpPr>
          <p:nvPr/>
        </p:nvSpPr>
        <p:spPr bwMode="auto">
          <a:xfrm>
            <a:off x="495300" y="920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10" name="รูปภาพ 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62" b="100000" l="0" r="8974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35496" y="2293615"/>
            <a:ext cx="6038850" cy="3019425"/>
          </a:xfrm>
          <a:prstGeom prst="rect">
            <a:avLst/>
          </a:prstGeom>
        </p:spPr>
      </p:pic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62" b="100000" l="0" r="8974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63488" y="5412072"/>
            <a:ext cx="4842496" cy="2421248"/>
          </a:xfrm>
          <a:prstGeom prst="rect">
            <a:avLst/>
          </a:prstGeom>
        </p:spPr>
      </p:pic>
      <p:sp>
        <p:nvSpPr>
          <p:cNvPr id="12" name="รูปครึ่งกรอบ 11"/>
          <p:cNvSpPr/>
          <p:nvPr/>
        </p:nvSpPr>
        <p:spPr>
          <a:xfrm flipH="1">
            <a:off x="5589240" y="4401328"/>
            <a:ext cx="908718" cy="839704"/>
          </a:xfrm>
          <a:prstGeom prst="halfFram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3" name="รูปครึ่งกรอบ 12"/>
          <p:cNvSpPr/>
          <p:nvPr/>
        </p:nvSpPr>
        <p:spPr>
          <a:xfrm>
            <a:off x="2993240" y="4401328"/>
            <a:ext cx="795800" cy="839704"/>
          </a:xfrm>
          <a:prstGeom prst="halfFram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4" name="รูปครึ่งกรอบ 13"/>
          <p:cNvSpPr/>
          <p:nvPr/>
        </p:nvSpPr>
        <p:spPr>
          <a:xfrm flipV="1">
            <a:off x="2993240" y="5457056"/>
            <a:ext cx="795800" cy="792088"/>
          </a:xfrm>
          <a:prstGeom prst="halfFram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5" name="รูปครึ่งกรอบ 14"/>
          <p:cNvSpPr/>
          <p:nvPr/>
        </p:nvSpPr>
        <p:spPr>
          <a:xfrm flipH="1" flipV="1">
            <a:off x="5589240" y="5611552"/>
            <a:ext cx="908718" cy="853616"/>
          </a:xfrm>
          <a:prstGeom prst="halfFram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61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243408" y="7545288"/>
            <a:ext cx="701587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54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โรงเรียน</a:t>
            </a:r>
            <a:r>
              <a:rPr lang="th-TH" sz="5400" b="1" dirty="0" err="1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นาสีน</a:t>
            </a:r>
            <a:r>
              <a:rPr lang="th-TH" sz="54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วนพิทยาสรรค์</a:t>
            </a:r>
          </a:p>
          <a:p>
            <a:pPr algn="r"/>
            <a:r>
              <a:rPr lang="th-TH" sz="4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ภาคเรียนที่ 2/2563</a:t>
            </a:r>
            <a:endParaRPr lang="en-US" sz="1800" b="1" dirty="0" smtClean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  <a:p>
            <a:pPr algn="r"/>
            <a:r>
              <a:rPr lang="th-TH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สังกัดองค์การบริหารส่วนจังหวัดมหาสารคาม</a:t>
            </a:r>
            <a:endParaRPr lang="th-TH" sz="3600" b="1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2636912" y="4442554"/>
            <a:ext cx="437604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จัดทำโดย</a:t>
            </a:r>
          </a:p>
          <a:p>
            <a:pPr algn="ctr"/>
            <a:r>
              <a:rPr lang="th-TH" sz="4400" b="1" dirty="0" smtClean="0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นาย</a:t>
            </a:r>
            <a:r>
              <a:rPr lang="th-TH" sz="4400" b="1" dirty="0" err="1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ศุภ</a:t>
            </a:r>
            <a:r>
              <a:rPr lang="th-TH" sz="4400" b="1" dirty="0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โชค  เสยยงคะ</a:t>
            </a:r>
          </a:p>
        </p:txBody>
      </p:sp>
      <p:pic>
        <p:nvPicPr>
          <p:cNvPr id="5" name="รูปภาพ 4" descr="C:\Users\NASEENUAN\Downloads\ตราโรงเรียน-removebg-preview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38"/>
          <a:stretch/>
        </p:blipFill>
        <p:spPr bwMode="auto">
          <a:xfrm>
            <a:off x="116632" y="56456"/>
            <a:ext cx="1923112" cy="161218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74812" y="157932"/>
            <a:ext cx="5740025" cy="2346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7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แผนการเรียนรู้</a:t>
            </a:r>
          </a:p>
          <a:p>
            <a:pPr algn="r"/>
            <a:r>
              <a:rPr lang="th-TH" sz="32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กลุ่มสาระการเรียนรู้วิทยาศาสตร์และเทคโนโลยี</a:t>
            </a:r>
            <a:endParaRPr lang="en-US" sz="3200" b="1" dirty="0" smtClean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r"/>
            <a:r>
              <a:rPr lang="en-US" sz="105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</a:t>
            </a:r>
          </a:p>
          <a:p>
            <a:pPr algn="r"/>
            <a:r>
              <a:rPr lang="th-TH" sz="3200" b="1" dirty="0" smtClean="0">
                <a:solidFill>
                  <a:schemeClr val="accent6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วิชา คอมพิวเตอร์ ชั้นมัธยมศึกษาปีที่ 2</a:t>
            </a:r>
            <a:endParaRPr lang="th-TH" sz="3200" b="1" dirty="0">
              <a:solidFill>
                <a:schemeClr val="accent6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AutoShape 2" descr="เทคโนโลยีคอมพิวเตอร์ในปัจจุบัน – Tuemaster เรียนออนไลน์ ม.ปลาย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9" name="AutoShape 4" descr="เทคโนโลยีคอมพิวเตอร์ในปัจจุบัน – Tuemaster เรียนออนไลน์ ม.ปลาย"/>
          <p:cNvSpPr>
            <a:spLocks noChangeAspect="1" noChangeArrowheads="1"/>
          </p:cNvSpPr>
          <p:nvPr/>
        </p:nvSpPr>
        <p:spPr bwMode="auto">
          <a:xfrm>
            <a:off x="342900" y="-603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0" name="AutoShape 6" descr="เทคโนโลยีคอมพิวเตอร์ในปัจจุบัน – Tuemaster เรียนออนไลน์ ม.ปลาย"/>
          <p:cNvSpPr>
            <a:spLocks noChangeAspect="1" noChangeArrowheads="1"/>
          </p:cNvSpPr>
          <p:nvPr/>
        </p:nvSpPr>
        <p:spPr bwMode="auto">
          <a:xfrm>
            <a:off x="495300" y="920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62" b="100000" l="0" r="8974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35496" y="2293615"/>
            <a:ext cx="6038850" cy="3019425"/>
          </a:xfrm>
          <a:prstGeom prst="rect">
            <a:avLst/>
          </a:prstGeom>
        </p:spPr>
      </p:pic>
      <p:pic>
        <p:nvPicPr>
          <p:cNvPr id="12" name="รูปภาพ 1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62" b="100000" l="0" r="8974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63488" y="5412072"/>
            <a:ext cx="4842496" cy="2421248"/>
          </a:xfrm>
          <a:prstGeom prst="rect">
            <a:avLst/>
          </a:prstGeom>
        </p:spPr>
      </p:pic>
      <p:sp>
        <p:nvSpPr>
          <p:cNvPr id="18" name="รูปครึ่งกรอบ 17"/>
          <p:cNvSpPr/>
          <p:nvPr/>
        </p:nvSpPr>
        <p:spPr>
          <a:xfrm flipH="1">
            <a:off x="5589240" y="4401328"/>
            <a:ext cx="908718" cy="839704"/>
          </a:xfrm>
          <a:prstGeom prst="halfFram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9" name="รูปครึ่งกรอบ 18"/>
          <p:cNvSpPr/>
          <p:nvPr/>
        </p:nvSpPr>
        <p:spPr>
          <a:xfrm>
            <a:off x="2993240" y="4401328"/>
            <a:ext cx="795800" cy="839704"/>
          </a:xfrm>
          <a:prstGeom prst="halfFram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20" name="รูปครึ่งกรอบ 19"/>
          <p:cNvSpPr/>
          <p:nvPr/>
        </p:nvSpPr>
        <p:spPr>
          <a:xfrm flipV="1">
            <a:off x="2993240" y="5457056"/>
            <a:ext cx="795800" cy="792088"/>
          </a:xfrm>
          <a:prstGeom prst="halfFram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21" name="รูปครึ่งกรอบ 20"/>
          <p:cNvSpPr/>
          <p:nvPr/>
        </p:nvSpPr>
        <p:spPr>
          <a:xfrm flipH="1" flipV="1">
            <a:off x="5589240" y="5611552"/>
            <a:ext cx="908718" cy="853616"/>
          </a:xfrm>
          <a:prstGeom prst="halfFram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77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244</Words>
  <Application>Microsoft Office PowerPoint</Application>
  <PresentationFormat>กระดาษ A4 (210x297 มม.)</PresentationFormat>
  <Paragraphs>54</Paragraphs>
  <Slides>6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6</vt:i4>
      </vt:variant>
    </vt:vector>
  </HeadingPairs>
  <TitlesOfParts>
    <vt:vector size="7" baseType="lpstr">
      <vt:lpstr>ชุดรูปแบบของ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Windows User</dc:creator>
  <cp:lastModifiedBy>UserAdmin</cp:lastModifiedBy>
  <cp:revision>29</cp:revision>
  <cp:lastPrinted>2023-06-23T07:59:13Z</cp:lastPrinted>
  <dcterms:created xsi:type="dcterms:W3CDTF">2020-03-25T13:37:05Z</dcterms:created>
  <dcterms:modified xsi:type="dcterms:W3CDTF">2024-07-01T06:32:26Z</dcterms:modified>
</cp:coreProperties>
</file>